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340" r:id="rId3"/>
    <p:sldId id="341" r:id="rId4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iff C. Cole" initials="CCC" lastIdx="1" clrIdx="0">
    <p:extLst>
      <p:ext uri="{19B8F6BF-5375-455C-9EA6-DF929625EA0E}">
        <p15:presenceInfo xmlns:p15="http://schemas.microsoft.com/office/powerpoint/2012/main" userId="S-1-5-21-1213278702-903459782-3292447758-5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528" autoAdjust="0"/>
  </p:normalViewPr>
  <p:slideViewPr>
    <p:cSldViewPr snapToGrid="0">
      <p:cViewPr varScale="1">
        <p:scale>
          <a:sx n="105" d="100"/>
          <a:sy n="105" d="100"/>
        </p:scale>
        <p:origin x="2628" y="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69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BC21447-DCE7-4214-8139-470DBC9E33C3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C893AA9C-403D-4F0B-BDEA-77DDE42BA0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6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PCSD 02/2015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19A615-021B-4F1F-B054-1E85C64B40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5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1650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DBBAC-111A-48B0-9AC7-E28B6FEA6E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5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064" y="6352005"/>
            <a:ext cx="1132973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PAULDING COUNTY SCHOOL DISTRICT</a:t>
            </a:r>
          </a:p>
        </p:txBody>
      </p:sp>
      <p:cxnSp>
        <p:nvCxnSpPr>
          <p:cNvPr id="8" name="Straight Connector 7"/>
          <p:cNvCxnSpPr>
            <a:endCxn id="5" idx="3"/>
          </p:cNvCxnSpPr>
          <p:nvPr userDrawn="1"/>
        </p:nvCxnSpPr>
        <p:spPr>
          <a:xfrm>
            <a:off x="2895600" y="6529137"/>
            <a:ext cx="8839200" cy="543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20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7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3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8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1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9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2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5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8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77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E48A0F-3267-4F6E-ADE9-F021D0D56E20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07AF8-B916-4E92-814D-AF29848C3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5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906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1">
                <a:solidFill>
                  <a:schemeClr val="accent5">
                    <a:lumMod val="50000"/>
                  </a:schemeClr>
                </a:solidFill>
                <a:latin typeface="Adobe Ming Std L" panose="02020300000000000000" pitchFamily="18" charset="-128"/>
                <a:ea typeface="Adobe Ming Std L" panose="02020300000000000000" pitchFamily="18" charset="-128"/>
              </a:defRPr>
            </a:lvl1pPr>
          </a:lstStyle>
          <a:p>
            <a:r>
              <a:rPr lang="en-US" dirty="0"/>
              <a:t>Paulding County School District</a:t>
            </a:r>
          </a:p>
        </p:txBody>
      </p:sp>
      <p:sp>
        <p:nvSpPr>
          <p:cNvPr id="10" name="Flowchart: Delay 9"/>
          <p:cNvSpPr/>
          <p:nvPr userDrawn="1"/>
        </p:nvSpPr>
        <p:spPr>
          <a:xfrm rot="5400000">
            <a:off x="1629966" y="-8360965"/>
            <a:ext cx="1714500" cy="17733170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owchart: Delay 10"/>
          <p:cNvSpPr/>
          <p:nvPr userDrawn="1"/>
        </p:nvSpPr>
        <p:spPr>
          <a:xfrm rot="5400000">
            <a:off x="811109" y="-9151039"/>
            <a:ext cx="1841126" cy="18979567"/>
          </a:xfrm>
          <a:prstGeom prst="flowChartDelay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03" y="-1254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805" y="312741"/>
            <a:ext cx="1601694" cy="127635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V="1">
            <a:off x="4844716" y="6538912"/>
            <a:ext cx="7347284" cy="1429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92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5464" y="2198615"/>
            <a:ext cx="7620000" cy="2133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dirty="0">
                <a:solidFill>
                  <a:srgbClr val="002060"/>
                </a:solidFill>
                <a:latin typeface="Berlin Sans FB" panose="020E0602020502020306" pitchFamily="34" charset="0"/>
              </a:rPr>
              <a:t>Paulding County School District</a:t>
            </a:r>
            <a:br>
              <a:rPr lang="en-US" sz="4400" dirty="0">
                <a:solidFill>
                  <a:srgbClr val="002060"/>
                </a:solidFill>
                <a:latin typeface="Berlin Sans FB" panose="020E0602020502020306" pitchFamily="34" charset="0"/>
              </a:rPr>
            </a:br>
            <a:r>
              <a:rPr lang="en-US" sz="4400" dirty="0">
                <a:solidFill>
                  <a:srgbClr val="002060"/>
                </a:solidFill>
                <a:latin typeface="Berlin Sans FB" panose="020E0602020502020306" pitchFamily="34" charset="0"/>
              </a:rPr>
              <a:t> Stakeholders Meeting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97888" y="5126736"/>
            <a:ext cx="7620000" cy="609600"/>
          </a:xfrm>
        </p:spPr>
        <p:txBody>
          <a:bodyPr/>
          <a:lstStyle/>
          <a:p>
            <a:pPr eaLnBrk="1" hangingPunct="1"/>
            <a:r>
              <a:rPr lang="en-US" dirty="0"/>
              <a:t>October 23, 2017</a:t>
            </a:r>
          </a:p>
        </p:txBody>
      </p:sp>
    </p:spTree>
    <p:extLst>
      <p:ext uri="{BB962C8B-B14F-4D97-AF65-F5344CB8AC3E}">
        <p14:creationId xmlns:p14="http://schemas.microsoft.com/office/powerpoint/2010/main" val="317303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780" y="-286438"/>
            <a:ext cx="10566400" cy="1371599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Berlin Sans FB" panose="020E0602020502020306" pitchFamily="34" charset="0"/>
              </a:rPr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97408" y="1746504"/>
            <a:ext cx="11171936" cy="4233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900" b="1" dirty="0">
                <a:solidFill>
                  <a:srgbClr val="002060"/>
                </a:solidFill>
                <a:cs typeface="Aharoni" panose="02010803020104030203"/>
              </a:rPr>
              <a:t>Welcome!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cs typeface="Aharoni" panose="02010803020104030203"/>
            </a:endParaRPr>
          </a:p>
          <a:p>
            <a:r>
              <a:rPr lang="en-US" sz="7000" b="1" dirty="0">
                <a:solidFill>
                  <a:schemeClr val="accent4">
                    <a:lumMod val="75000"/>
                  </a:schemeClr>
                </a:solidFill>
                <a:cs typeface="Aharoni" panose="02010803020104030203"/>
              </a:rPr>
              <a:t>YouScience</a:t>
            </a:r>
          </a:p>
          <a:p>
            <a:r>
              <a:rPr lang="en-US" sz="7000" b="1" dirty="0">
                <a:solidFill>
                  <a:schemeClr val="accent4">
                    <a:lumMod val="75000"/>
                  </a:schemeClr>
                </a:solidFill>
                <a:cs typeface="Aharoni" panose="02010803020104030203"/>
              </a:rPr>
              <a:t>Advisement Process</a:t>
            </a:r>
          </a:p>
          <a:p>
            <a:pPr lvl="1"/>
            <a:r>
              <a:rPr lang="en-US" sz="4500" b="1" dirty="0">
                <a:solidFill>
                  <a:srgbClr val="002060"/>
                </a:solidFill>
                <a:cs typeface="Aharoni" panose="02010803020104030203"/>
              </a:rPr>
              <a:t>Dr. Susan Browning– Executive Director of High Schools</a:t>
            </a:r>
          </a:p>
          <a:p>
            <a:endParaRPr lang="en-US" sz="4000" b="1" dirty="0">
              <a:solidFill>
                <a:srgbClr val="002060"/>
              </a:solidFill>
              <a:cs typeface="Aharoni" panose="02010803020104030203"/>
            </a:endParaRPr>
          </a:p>
          <a:p>
            <a:r>
              <a:rPr lang="en-US" sz="7000" b="1" dirty="0">
                <a:solidFill>
                  <a:schemeClr val="accent4">
                    <a:lumMod val="75000"/>
                  </a:schemeClr>
                </a:solidFill>
                <a:cs typeface="Aharoni" panose="02010803020104030203"/>
              </a:rPr>
              <a:t>Parent Engagement</a:t>
            </a:r>
          </a:p>
          <a:p>
            <a:pPr lvl="1"/>
            <a:r>
              <a:rPr lang="en-US" sz="4500" b="1" dirty="0">
                <a:solidFill>
                  <a:srgbClr val="002060"/>
                </a:solidFill>
                <a:cs typeface="Aharoni" panose="02010803020104030203"/>
              </a:rPr>
              <a:t>Karen Aylwin – Title I Parent Involvement Specialist</a:t>
            </a:r>
          </a:p>
          <a:p>
            <a:pPr lvl="1"/>
            <a:r>
              <a:rPr lang="en-US" sz="4500" b="1" dirty="0">
                <a:solidFill>
                  <a:srgbClr val="002060"/>
                </a:solidFill>
                <a:cs typeface="Aharoni" panose="02010803020104030203"/>
              </a:rPr>
              <a:t>Julie Ragsdale – Executive Director of Technology</a:t>
            </a:r>
          </a:p>
          <a:p>
            <a:pPr lvl="1"/>
            <a:r>
              <a:rPr lang="en-US" sz="4500" b="1" dirty="0">
                <a:solidFill>
                  <a:srgbClr val="002060"/>
                </a:solidFill>
                <a:cs typeface="Aharoni" panose="02010803020104030203"/>
              </a:rPr>
              <a:t>Angela Cammarano-Moses – Parent Mentor</a:t>
            </a:r>
          </a:p>
          <a:p>
            <a:endParaRPr lang="en-US" dirty="0">
              <a:solidFill>
                <a:schemeClr val="accent4">
                  <a:lumMod val="75000"/>
                </a:schemeClr>
              </a:solidFill>
              <a:cs typeface="Aharoni" panose="02010803020104030203"/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cs typeface="Aharoni" panose="02010803020104030203"/>
            </a:endParaRPr>
          </a:p>
          <a:p>
            <a:pPr marL="201168" lvl="1" indent="0"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latin typeface="Berlin Sans FB" panose="020E0602020502020306" pitchFamily="34" charset="0"/>
              <a:cs typeface="Times New Roman" pitchFamily="18" charset="0"/>
            </a:endParaRPr>
          </a:p>
        </p:txBody>
      </p:sp>
      <p:pic>
        <p:nvPicPr>
          <p:cNvPr id="1028" name="Picture 4" descr="YouScie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204" y="2130552"/>
            <a:ext cx="810768" cy="81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40" y="6302442"/>
            <a:ext cx="3223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Engage.  Inspire. Prepare.</a:t>
            </a:r>
          </a:p>
        </p:txBody>
      </p:sp>
    </p:spTree>
    <p:extLst>
      <p:ext uri="{BB962C8B-B14F-4D97-AF65-F5344CB8AC3E}">
        <p14:creationId xmlns:p14="http://schemas.microsoft.com/office/powerpoint/2010/main" val="29964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Stakeholders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February 5, 2018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All meetings take place at 6:30 pm at the Board of Education.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We look forward to seeing you!</a:t>
            </a:r>
          </a:p>
        </p:txBody>
      </p:sp>
    </p:spTree>
    <p:extLst>
      <p:ext uri="{BB962C8B-B14F-4D97-AF65-F5344CB8AC3E}">
        <p14:creationId xmlns:p14="http://schemas.microsoft.com/office/powerpoint/2010/main" val="13080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A7CCD49B-FE66-477E-A19D-07ABD59F1299}" vid="{DDE57AA5-767A-421C-9F46-C165DE8101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pcsd template</Template>
  <TotalTime>6905</TotalTime>
  <Words>83</Words>
  <Application>Microsoft Office PowerPoint</Application>
  <PresentationFormat>Widescreen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Adobe Ming Std L</vt:lpstr>
      <vt:lpstr>Aharoni</vt:lpstr>
      <vt:lpstr>Arial</vt:lpstr>
      <vt:lpstr>Berlin Sans FB</vt:lpstr>
      <vt:lpstr>Berlin Sans FB Demi</vt:lpstr>
      <vt:lpstr>Calibri</vt:lpstr>
      <vt:lpstr>Calibri Light</vt:lpstr>
      <vt:lpstr>Times New Roman</vt:lpstr>
      <vt:lpstr>Office Theme</vt:lpstr>
      <vt:lpstr>Paulding County School District  Stakeholders Meeting</vt:lpstr>
      <vt:lpstr>Agenda</vt:lpstr>
      <vt:lpstr>Upcoming Stakeholders Meeting</vt:lpstr>
    </vt:vector>
  </TitlesOfParts>
  <Company>Paulding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Wooley</dc:creator>
  <cp:lastModifiedBy>Sue Myers</cp:lastModifiedBy>
  <cp:revision>299</cp:revision>
  <cp:lastPrinted>2017-05-01T15:28:50Z</cp:lastPrinted>
  <dcterms:created xsi:type="dcterms:W3CDTF">2016-07-25T19:17:19Z</dcterms:created>
  <dcterms:modified xsi:type="dcterms:W3CDTF">2017-10-23T18:19:56Z</dcterms:modified>
</cp:coreProperties>
</file>